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61" r:id="rId10"/>
    <p:sldId id="264" r:id="rId11"/>
    <p:sldId id="2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82E258A3-CD7F-47E3-8956-D8092F500685}"/>
              </a:ext>
            </a:extLst>
          </p:cNvPr>
          <p:cNvSpPr/>
          <p:nvPr/>
        </p:nvSpPr>
        <p:spPr>
          <a:xfrm>
            <a:off x="1761565" y="1465729"/>
            <a:ext cx="5015753" cy="3307976"/>
          </a:xfrm>
          <a:custGeom>
            <a:avLst/>
            <a:gdLst>
              <a:gd name="connsiteX0" fmla="*/ 0 w 5015753"/>
              <a:gd name="connsiteY0" fmla="*/ 0 h 3307976"/>
              <a:gd name="connsiteX1" fmla="*/ 5015753 w 5015753"/>
              <a:gd name="connsiteY1" fmla="*/ 0 h 3307976"/>
              <a:gd name="connsiteX2" fmla="*/ 5015753 w 5015753"/>
              <a:gd name="connsiteY2" fmla="*/ 3307976 h 3307976"/>
              <a:gd name="connsiteX3" fmla="*/ 0 w 5015753"/>
              <a:gd name="connsiteY3" fmla="*/ 3307976 h 3307976"/>
              <a:gd name="connsiteX4" fmla="*/ 0 w 5015753"/>
              <a:gd name="connsiteY4" fmla="*/ 0 h 3307976"/>
              <a:gd name="connsiteX5" fmla="*/ 2084292 w 5015753"/>
              <a:gd name="connsiteY5" fmla="*/ 329452 h 3307976"/>
              <a:gd name="connsiteX6" fmla="*/ 2084292 w 5015753"/>
              <a:gd name="connsiteY6" fmla="*/ 1183339 h 3307976"/>
              <a:gd name="connsiteX7" fmla="*/ 1230405 w 5015753"/>
              <a:gd name="connsiteY7" fmla="*/ 1183339 h 3307976"/>
              <a:gd name="connsiteX8" fmla="*/ 1230405 w 5015753"/>
              <a:gd name="connsiteY8" fmla="*/ 2124636 h 3307976"/>
              <a:gd name="connsiteX9" fmla="*/ 2084292 w 5015753"/>
              <a:gd name="connsiteY9" fmla="*/ 2124636 h 3307976"/>
              <a:gd name="connsiteX10" fmla="*/ 2084292 w 5015753"/>
              <a:gd name="connsiteY10" fmla="*/ 2978523 h 3307976"/>
              <a:gd name="connsiteX11" fmla="*/ 2931459 w 5015753"/>
              <a:gd name="connsiteY11" fmla="*/ 2978523 h 3307976"/>
              <a:gd name="connsiteX12" fmla="*/ 2931459 w 5015753"/>
              <a:gd name="connsiteY12" fmla="*/ 2124636 h 3307976"/>
              <a:gd name="connsiteX13" fmla="*/ 3785346 w 5015753"/>
              <a:gd name="connsiteY13" fmla="*/ 2124636 h 3307976"/>
              <a:gd name="connsiteX14" fmla="*/ 3785346 w 5015753"/>
              <a:gd name="connsiteY14" fmla="*/ 1183339 h 3307976"/>
              <a:gd name="connsiteX15" fmla="*/ 2931459 w 5015753"/>
              <a:gd name="connsiteY15" fmla="*/ 1183339 h 3307976"/>
              <a:gd name="connsiteX16" fmla="*/ 2931459 w 5015753"/>
              <a:gd name="connsiteY16" fmla="*/ 329452 h 3307976"/>
              <a:gd name="connsiteX17" fmla="*/ 2084292 w 5015753"/>
              <a:gd name="connsiteY17" fmla="*/ 329452 h 3307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15753" h="3307976">
                <a:moveTo>
                  <a:pt x="0" y="0"/>
                </a:moveTo>
                <a:lnTo>
                  <a:pt x="5015753" y="0"/>
                </a:lnTo>
                <a:lnTo>
                  <a:pt x="5015753" y="3307976"/>
                </a:lnTo>
                <a:lnTo>
                  <a:pt x="0" y="3307976"/>
                </a:lnTo>
                <a:lnTo>
                  <a:pt x="0" y="0"/>
                </a:lnTo>
                <a:close/>
                <a:moveTo>
                  <a:pt x="2084292" y="329452"/>
                </a:moveTo>
                <a:lnTo>
                  <a:pt x="2084292" y="1183339"/>
                </a:lnTo>
                <a:lnTo>
                  <a:pt x="1230405" y="1183339"/>
                </a:lnTo>
                <a:lnTo>
                  <a:pt x="1230405" y="2124636"/>
                </a:lnTo>
                <a:lnTo>
                  <a:pt x="2084292" y="2124636"/>
                </a:lnTo>
                <a:lnTo>
                  <a:pt x="2084292" y="2978523"/>
                </a:lnTo>
                <a:lnTo>
                  <a:pt x="2931459" y="2978523"/>
                </a:lnTo>
                <a:lnTo>
                  <a:pt x="2931459" y="2124636"/>
                </a:lnTo>
                <a:lnTo>
                  <a:pt x="3785346" y="2124636"/>
                </a:lnTo>
                <a:lnTo>
                  <a:pt x="3785346" y="1183339"/>
                </a:lnTo>
                <a:lnTo>
                  <a:pt x="2931459" y="1183339"/>
                </a:lnTo>
                <a:lnTo>
                  <a:pt x="2931459" y="329452"/>
                </a:lnTo>
                <a:lnTo>
                  <a:pt x="2084292" y="329452"/>
                </a:ln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7064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10298557" cy="68580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B0A07332-3FBD-47C7-B191-E82903B61E3C}"/>
</file>

<file path=customXml/itemProps2.xml><?xml version="1.0" encoding="utf-8"?>
<ds:datastoreItem xmlns:ds="http://schemas.openxmlformats.org/officeDocument/2006/customXml" ds:itemID="{FFD0953D-1A46-4A81-891D-84CE508552D2}"/>
</file>

<file path=customXml/itemProps3.xml><?xml version="1.0" encoding="utf-8"?>
<ds:datastoreItem xmlns:ds="http://schemas.openxmlformats.org/officeDocument/2006/customXml" ds:itemID="{6E8BE103-ACC8-42AA-8209-E1C1C4E3633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108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19</cp:revision>
  <dcterms:created xsi:type="dcterms:W3CDTF">2019-01-16T07:44:31Z</dcterms:created>
  <dcterms:modified xsi:type="dcterms:W3CDTF">2019-01-16T10:24:40Z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